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CA149-31AB-4141-B5AA-4B571E91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3AC82B-0100-4E6D-9C69-719076A1F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2DF34C-6F83-4385-9421-5935DEE6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4A531-A35C-4439-830F-00C9B30F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F139F-ED76-42DD-AAC9-BF0F3C5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6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10DAE-35FA-4221-ABA2-2D0BA4F8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F0D7E-C0E0-4397-BFD0-E863253F6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6C987-FD7B-449C-964F-CDA71D76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C3670-8859-4CC6-AA75-716CA67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5F41C-753A-4C1A-9AE5-64D0C72B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1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00282C-EFD3-4B6B-BA42-0B14B52E3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2027C4-1464-49D3-97E6-B5E2687E7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B5E3A-E315-413D-BE2D-92A0C992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3A44A-D9ED-44A1-9439-9113E5F8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5D990-37AC-45BE-816F-3339CE99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5E57D-C22A-4B85-8707-D31C975C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7E46E-F1FF-48E2-B811-6BDDC95A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27D63-7995-48FA-9B52-C424080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423C3-0E50-4683-B1CF-225E4348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2E87C-F4D0-4163-9D55-2B85E241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0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0DDD9-56E1-4BBD-A3B2-0CFB8393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5863C-EABA-48A8-94C0-B7E971A5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C690F-60D9-4F84-B062-B060F5DF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83936-A947-4B06-AA86-E210405F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4F2D6-DCF2-4E0A-98BD-5758DA6B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DB70C-3FE3-4EEF-A475-79AEEBF0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F20F5F-3813-4779-B635-A3DA1FFF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52AB0-823E-4DBC-9AC7-8CFEEB19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68E94-E5DD-444C-8A25-ED387D86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DB0C2A-E83E-4CC0-99B3-E5232EB2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B8418-91E2-43A7-958E-633D99F2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7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69F52-C3FB-45A5-8923-8D7665E1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2BA19-8EB8-4865-9205-AC8A07D6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A24307-E8D2-4C8C-BF71-5C7ACD1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4D9EFF-0F52-4055-995E-214FB80A8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BE6DF1-4E8C-4B5B-B264-98B1AEC2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FE19AB-F2F2-488D-911A-9D5CD5EF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F2DA74-1D54-47E8-9269-D890FBF9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573DE3-2837-4217-A768-3110A58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0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62D4E-B7FA-4E5F-B55B-1122DB2E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89179F-E9C2-446B-85B7-7BDC7657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6028D4-A9E6-4D28-91C0-8CDC8A3E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661D79-F8FE-4359-83C8-AB146F35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8A3C62-31F4-454B-AA95-53D3F640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8D5832-ED75-428D-AD3C-FF2B9064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43AFAA-08C1-4E0F-A17E-5FABB6BA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8473F-2606-4E7F-ABDA-F72621B4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98B3-C8AD-47FC-940E-8B130780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9BEEF9-8BE0-4B53-AA7C-D41AEA1FA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383CE-BB8A-491F-9045-B5368BA8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4E943-B126-40F9-8D9C-F4B91D6E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E8040-2812-4D6F-BA0F-39587C61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381B2-A83A-4225-83F4-62AEADF8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F7C835-8DDE-4E7A-B161-12AE7E95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73FD5-F779-468A-AD07-80B0C7E1C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E769AB-9F63-4D50-BF65-C9624881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296B3-AC6D-46FB-92F9-3320DA72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069A0-039C-4595-B2D8-6C2D0987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7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4D81B3-3FDB-4B79-85D7-4AE9AD4A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BAE06-A803-4403-B55F-AE683FF3F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EA280-0FF4-4B5D-BD2D-67DA79E0B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2C1C-DA61-465F-8114-395FCCA1D9E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0D3BF-7309-4381-870F-0BF02FBE9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C58FD-81E2-43BB-A8D5-8CB8DE46A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CF378-C817-4D6C-A05C-6B9A41C9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5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FD43F5-ADB9-46E0-86B5-8D166106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8" y="1"/>
            <a:ext cx="2838444" cy="3317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53A0A-D837-4CCD-AD96-8F302F34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91838" cy="3317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9DA54-1C38-4C5B-9905-021C13A99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82" y="0"/>
            <a:ext cx="3202433" cy="3317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1250A-0D2F-4BE5-8A20-79FC5B489C0D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분당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6002F-7B6F-4DA9-9539-386BCCFD8E95}"/>
              </a:ext>
            </a:extLst>
          </p:cNvPr>
          <p:cNvSpPr txBox="1"/>
          <p:nvPr/>
        </p:nvSpPr>
        <p:spPr>
          <a:xfrm>
            <a:off x="3841906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일산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F3A8-DF04-40BB-AE3C-39FCE7004535}"/>
              </a:ext>
            </a:extLst>
          </p:cNvPr>
          <p:cNvSpPr txBox="1"/>
          <p:nvPr/>
        </p:nvSpPr>
        <p:spPr>
          <a:xfrm>
            <a:off x="6357184" y="262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CD17F1-2398-4174-9BF3-944C575E2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567" y="0"/>
            <a:ext cx="3202433" cy="3317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DDCD5C-3014-4CC3-A276-B9E0D1D26817}"/>
              </a:ext>
            </a:extLst>
          </p:cNvPr>
          <p:cNvSpPr txBox="1"/>
          <p:nvPr/>
        </p:nvSpPr>
        <p:spPr>
          <a:xfrm>
            <a:off x="8832715" y="7681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평촌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E88552-9E85-40D2-8A1F-F20FB2CC1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071" y="3429000"/>
            <a:ext cx="3552825" cy="3399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774234-6A29-4E5E-8975-4B445908494C}"/>
              </a:ext>
            </a:extLst>
          </p:cNvPr>
          <p:cNvSpPr txBox="1"/>
          <p:nvPr/>
        </p:nvSpPr>
        <p:spPr>
          <a:xfrm>
            <a:off x="4488237" y="39782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산본</a:t>
            </a:r>
          </a:p>
        </p:txBody>
      </p:sp>
    </p:spTree>
    <p:extLst>
      <p:ext uri="{BB962C8B-B14F-4D97-AF65-F5344CB8AC3E}">
        <p14:creationId xmlns:p14="http://schemas.microsoft.com/office/powerpoint/2010/main" val="254346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9AFCD48-47D5-47E0-9251-BC2318E3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76366"/>
            <a:ext cx="2866928" cy="33994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6F10C6-34DB-49F8-9229-5029447D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51" y="-1"/>
            <a:ext cx="3248025" cy="33171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8EC0C-5616-4C9D-9F5C-4C0F7F71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12" y="0"/>
            <a:ext cx="3202434" cy="3317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0C42D4-1170-48A7-BB9C-8414763E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28" y="59234"/>
            <a:ext cx="2763354" cy="32578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D1BA8E-E814-4758-8238-868DA5912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4" y="0"/>
            <a:ext cx="2838444" cy="3317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1250A-0D2F-4BE5-8A20-79FC5B489C0D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분당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6002F-7B6F-4DA9-9539-386BCCFD8E95}"/>
              </a:ext>
            </a:extLst>
          </p:cNvPr>
          <p:cNvSpPr txBox="1"/>
          <p:nvPr/>
        </p:nvSpPr>
        <p:spPr>
          <a:xfrm>
            <a:off x="3270664" y="398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판교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F3A8-DF04-40BB-AE3C-39FCE7004535}"/>
              </a:ext>
            </a:extLst>
          </p:cNvPr>
          <p:cNvSpPr txBox="1"/>
          <p:nvPr/>
        </p:nvSpPr>
        <p:spPr>
          <a:xfrm>
            <a:off x="7071565" y="184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운정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CD5C-3014-4CC3-A276-B9E0D1D26817}"/>
              </a:ext>
            </a:extLst>
          </p:cNvPr>
          <p:cNvSpPr txBox="1"/>
          <p:nvPr/>
        </p:nvSpPr>
        <p:spPr>
          <a:xfrm>
            <a:off x="8832715" y="7681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양주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74234-6A29-4E5E-8975-4B445908494C}"/>
              </a:ext>
            </a:extLst>
          </p:cNvPr>
          <p:cNvSpPr txBox="1"/>
          <p:nvPr/>
        </p:nvSpPr>
        <p:spPr>
          <a:xfrm>
            <a:off x="646331" y="356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한강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33C8E46-81F0-4C47-AB41-FCF383F5E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928" y="3429000"/>
            <a:ext cx="2805184" cy="32882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FBC95-7689-445C-978A-CAC98413C6AE}"/>
              </a:ext>
            </a:extLst>
          </p:cNvPr>
          <p:cNvSpPr txBox="1"/>
          <p:nvPr/>
        </p:nvSpPr>
        <p:spPr>
          <a:xfrm>
            <a:off x="3007730" y="356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위례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E1718D-1C7A-49EB-A403-D9C685752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542" y="3376366"/>
            <a:ext cx="3145574" cy="33409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7C63A-DD86-455B-AE11-2E5777F1D317}"/>
              </a:ext>
            </a:extLst>
          </p:cNvPr>
          <p:cNvSpPr txBox="1"/>
          <p:nvPr/>
        </p:nvSpPr>
        <p:spPr>
          <a:xfrm>
            <a:off x="5731299" y="35399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아산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0F6A9C-79B2-4777-ACDB-EDD2671FB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9551" y="3346748"/>
            <a:ext cx="3334044" cy="3400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51AEB-704D-4434-9DA1-4E820397E92D}"/>
              </a:ext>
            </a:extLst>
          </p:cNvPr>
          <p:cNvSpPr txBox="1"/>
          <p:nvPr/>
        </p:nvSpPr>
        <p:spPr>
          <a:xfrm>
            <a:off x="8864801" y="338506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동탄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0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CAED20-C157-4AD2-BB3B-57FFCF5A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90" y="-1"/>
            <a:ext cx="3390900" cy="3417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3AD1D8-0255-42BC-AF9F-BE922DE1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15" y="31934"/>
            <a:ext cx="3228975" cy="3285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37DF60-A375-4356-9688-20641CFE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28" y="4864"/>
            <a:ext cx="2658383" cy="3288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713ECD-AAB9-41F1-A8D1-A9830E35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84" y="-1"/>
            <a:ext cx="2842177" cy="3317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1250A-0D2F-4BE5-8A20-79FC5B489C0D}"/>
              </a:ext>
            </a:extLst>
          </p:cNvPr>
          <p:cNvSpPr txBox="1"/>
          <p:nvPr/>
        </p:nvSpPr>
        <p:spPr>
          <a:xfrm>
            <a:off x="0" y="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동탄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6002F-7B6F-4DA9-9539-386BCCFD8E95}"/>
              </a:ext>
            </a:extLst>
          </p:cNvPr>
          <p:cNvSpPr txBox="1"/>
          <p:nvPr/>
        </p:nvSpPr>
        <p:spPr>
          <a:xfrm>
            <a:off x="2970294" y="194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검단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F3A8-DF04-40BB-AE3C-39FCE7004535}"/>
              </a:ext>
            </a:extLst>
          </p:cNvPr>
          <p:cNvSpPr txBox="1"/>
          <p:nvPr/>
        </p:nvSpPr>
        <p:spPr>
          <a:xfrm>
            <a:off x="5628677" y="5634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도안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CD5C-3014-4CC3-A276-B9E0D1D26817}"/>
              </a:ext>
            </a:extLst>
          </p:cNvPr>
          <p:cNvSpPr txBox="1"/>
          <p:nvPr/>
        </p:nvSpPr>
        <p:spPr>
          <a:xfrm>
            <a:off x="8946795" y="354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고덕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2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D2DEFEC-D6A1-4BBB-82F2-E202C547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534" y="3569732"/>
            <a:ext cx="3105150" cy="3261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46FABA0-919D-4107-B07A-F1A379F1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47" y="3619499"/>
            <a:ext cx="3105150" cy="31530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4B1EAF-2E6B-41D4-A9C5-AD100AEC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97" y="3619499"/>
            <a:ext cx="3066578" cy="31530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EB606-766A-402B-9542-43864BC1B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6" y="3548681"/>
            <a:ext cx="2704598" cy="3153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C25C7B-8309-4E19-A4FE-4C5B30B04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824" y="0"/>
            <a:ext cx="3169860" cy="3569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A59C45-3E32-40B3-90D1-0854D3CD1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524" y="-1"/>
            <a:ext cx="3105150" cy="3619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CACBE5-A8B2-4B27-A0D8-C3758B408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2" y="0"/>
            <a:ext cx="2786352" cy="3539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1250A-0D2F-4BE5-8A20-79FC5B489C0D}"/>
              </a:ext>
            </a:extLst>
          </p:cNvPr>
          <p:cNvSpPr txBox="1"/>
          <p:nvPr/>
        </p:nvSpPr>
        <p:spPr>
          <a:xfrm>
            <a:off x="0" y="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왕숙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6002F-7B6F-4DA9-9539-386BCCFD8E95}"/>
              </a:ext>
            </a:extLst>
          </p:cNvPr>
          <p:cNvSpPr txBox="1"/>
          <p:nvPr/>
        </p:nvSpPr>
        <p:spPr>
          <a:xfrm>
            <a:off x="2970294" y="19407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왕숙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CD5C-3014-4CC3-A276-B9E0D1D26817}"/>
              </a:ext>
            </a:extLst>
          </p:cNvPr>
          <p:cNvSpPr txBox="1"/>
          <p:nvPr/>
        </p:nvSpPr>
        <p:spPr>
          <a:xfrm>
            <a:off x="8946795" y="354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계양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74234-6A29-4E5E-8975-4B445908494C}"/>
              </a:ext>
            </a:extLst>
          </p:cNvPr>
          <p:cNvSpPr txBox="1"/>
          <p:nvPr/>
        </p:nvSpPr>
        <p:spPr>
          <a:xfrm>
            <a:off x="1901487" y="35399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창릉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FBC95-7689-445C-978A-CAC98413C6AE}"/>
              </a:ext>
            </a:extLst>
          </p:cNvPr>
          <p:cNvSpPr txBox="1"/>
          <p:nvPr/>
        </p:nvSpPr>
        <p:spPr>
          <a:xfrm>
            <a:off x="3007730" y="356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57C63A-DD86-455B-AE11-2E5777F1D317}"/>
              </a:ext>
            </a:extLst>
          </p:cNvPr>
          <p:cNvSpPr txBox="1"/>
          <p:nvPr/>
        </p:nvSpPr>
        <p:spPr>
          <a:xfrm>
            <a:off x="5779301" y="3569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광명시흥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51AEB-704D-4434-9DA1-4E820397E92D}"/>
              </a:ext>
            </a:extLst>
          </p:cNvPr>
          <p:cNvSpPr txBox="1"/>
          <p:nvPr/>
        </p:nvSpPr>
        <p:spPr>
          <a:xfrm>
            <a:off x="9062751" y="35736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의왕군포안산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15E8FA-FD5A-464C-895A-CF7E0554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674" y="-2"/>
            <a:ext cx="3046121" cy="3539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4F3A8-DF04-40BB-AE3C-39FCE7004535}"/>
              </a:ext>
            </a:extLst>
          </p:cNvPr>
          <p:cNvSpPr txBox="1"/>
          <p:nvPr/>
        </p:nvSpPr>
        <p:spPr>
          <a:xfrm>
            <a:off x="5941878" y="1490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교산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6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AF7E08-B476-4065-BF05-D87FD740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642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1250A-0D2F-4BE5-8A20-79FC5B489C0D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진안</a:t>
            </a:r>
          </a:p>
        </p:txBody>
      </p:sp>
    </p:spTree>
    <p:extLst>
      <p:ext uri="{BB962C8B-B14F-4D97-AF65-F5344CB8AC3E}">
        <p14:creationId xmlns:p14="http://schemas.microsoft.com/office/powerpoint/2010/main" val="410922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30</Words>
  <Application>Microsoft Office PowerPoint</Application>
  <PresentationFormat>와이드스크린</PresentationFormat>
  <Paragraphs>26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상수 이</dc:creator>
  <cp:lastModifiedBy>상수 이</cp:lastModifiedBy>
  <cp:revision>2</cp:revision>
  <dcterms:created xsi:type="dcterms:W3CDTF">2022-03-19T06:40:30Z</dcterms:created>
  <dcterms:modified xsi:type="dcterms:W3CDTF">2022-03-21T13:59:22Z</dcterms:modified>
</cp:coreProperties>
</file>